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307" r:id="rId4"/>
    <p:sldId id="308" r:id="rId5"/>
    <p:sldId id="309" r:id="rId6"/>
    <p:sldId id="313" r:id="rId7"/>
    <p:sldId id="310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258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05"/>
    <p:restoredTop sz="94578"/>
  </p:normalViewPr>
  <p:slideViewPr>
    <p:cSldViewPr snapToGrid="0" snapToObjects="1">
      <p:cViewPr>
        <p:scale>
          <a:sx n="140" d="100"/>
          <a:sy n="140" d="100"/>
        </p:scale>
        <p:origin x="0" y="-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A950D-48E6-A044-B109-46B5662EB672}" type="datetimeFigureOut">
              <a:rPr lang="de-DE" smtClean="0"/>
              <a:t>26.03.17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B0584-2A96-FB41-8D1E-0D359C00ED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901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 smtClean="0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 smtClean="0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nkiapp.com/" TargetMode="External"/><Relationship Id="rId3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exus.ankiapp.com/" TargetMode="External"/><Relationship Id="rId3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AnkiAPP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Grundlegende </a:t>
            </a:r>
            <a:r>
              <a:rPr lang="de-DE" dirty="0" smtClean="0"/>
              <a:t>Bedienung + Datenimport</a:t>
            </a: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248227"/>
            <a:ext cx="27432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4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8903" y="237146"/>
            <a:ext cx="8534400" cy="1507067"/>
          </a:xfrm>
        </p:spPr>
        <p:txBody>
          <a:bodyPr/>
          <a:lstStyle/>
          <a:p>
            <a:r>
              <a:rPr lang="de-DE" dirty="0" smtClean="0"/>
              <a:t>Der Bildschirm „</a:t>
            </a:r>
            <a:r>
              <a:rPr lang="de-DE" dirty="0" err="1" smtClean="0"/>
              <a:t>My</a:t>
            </a:r>
            <a:r>
              <a:rPr lang="de-DE" dirty="0" smtClean="0"/>
              <a:t> Decks“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2539" y="1254766"/>
            <a:ext cx="6520152" cy="3615267"/>
          </a:xfrm>
        </p:spPr>
        <p:txBody>
          <a:bodyPr>
            <a:normAutofit/>
          </a:bodyPr>
          <a:lstStyle/>
          <a:p>
            <a:pPr mar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mr-IN" dirty="0" smtClean="0"/>
              <a:t>…</a:t>
            </a:r>
            <a:r>
              <a:rPr lang="de-DE" dirty="0" smtClean="0"/>
              <a:t> klickt dann unten auf Download und der gewählte Stapel wird mit allen Karteikarten auf das Smartphone kopiert.</a:t>
            </a:r>
          </a:p>
          <a:p>
            <a:pPr mar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de-DE" dirty="0"/>
          </a:p>
          <a:p>
            <a:pPr mar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de-DE" dirty="0" smtClean="0"/>
              <a:t>Klickt danach auf „Open“, um die Karteikarten lernen zu können. Oder geht mit dem Pfeil oben links zurück, um weitere Lektionen aus der Cloud zu kopieren.</a:t>
            </a:r>
            <a:endParaRPr lang="de-DE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011382" y="37407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67" y="0"/>
            <a:ext cx="3857625" cy="6858000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>
            <a:off x="5223808" y="1744213"/>
            <a:ext cx="4465859" cy="438014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91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Startbildschirm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2" y="591288"/>
            <a:ext cx="6520152" cy="3615267"/>
          </a:xfrm>
        </p:spPr>
        <p:txBody>
          <a:bodyPr>
            <a:normAutofit/>
          </a:bodyPr>
          <a:lstStyle/>
          <a:p>
            <a:r>
              <a:rPr lang="mr-IN" dirty="0" smtClean="0"/>
              <a:t>…</a:t>
            </a:r>
            <a:r>
              <a:rPr lang="de-DE" dirty="0" smtClean="0"/>
              <a:t> zurück zum Start!</a:t>
            </a:r>
          </a:p>
          <a:p>
            <a:endParaRPr lang="de-DE" dirty="0"/>
          </a:p>
          <a:p>
            <a:r>
              <a:rPr lang="de-DE" dirty="0" smtClean="0"/>
              <a:t>Schauen wir uns an, wie die Karteikarten gelernt werden können </a:t>
            </a:r>
            <a:r>
              <a:rPr lang="mr-IN" dirty="0" smtClean="0"/>
              <a:t>–</a:t>
            </a:r>
            <a:r>
              <a:rPr lang="de-DE" dirty="0" smtClean="0"/>
              <a:t> mit einem Klick auf das Wiedergabesymbol</a:t>
            </a:r>
            <a:r>
              <a:rPr lang="mr-IN" dirty="0" smtClean="0"/>
              <a:t>…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385" y="685800"/>
            <a:ext cx="3008350" cy="5348177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>
            <a:off x="5237018" y="3311236"/>
            <a:ext cx="5860473" cy="1316182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95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Review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2" y="591288"/>
            <a:ext cx="6520152" cy="3615267"/>
          </a:xfrm>
        </p:spPr>
        <p:txBody>
          <a:bodyPr>
            <a:normAutofit/>
          </a:bodyPr>
          <a:lstStyle/>
          <a:p>
            <a:r>
              <a:rPr lang="de-DE" dirty="0" smtClean="0"/>
              <a:t>Hier kann man zunächst den Inhalt der Vorderseite einer Karteikarte sehen und dann mit einem Klick/Tippen auf „Flip“ die Lösung auf der Rückseite ansehen</a:t>
            </a:r>
            <a:r>
              <a:rPr lang="mr-IN" dirty="0" smtClean="0"/>
              <a:t>…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345" y="0"/>
            <a:ext cx="3857625" cy="6858000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>
            <a:off x="5237018" y="3311236"/>
            <a:ext cx="3394364" cy="2798619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8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Die Review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2" y="591288"/>
            <a:ext cx="6520152" cy="3615267"/>
          </a:xfrm>
        </p:spPr>
        <p:txBody>
          <a:bodyPr>
            <a:normAutofit/>
          </a:bodyPr>
          <a:lstStyle/>
          <a:p>
            <a:r>
              <a:rPr lang="de-DE" dirty="0" smtClean="0"/>
              <a:t>Hier kann man dann einordnen wie schwer die Karte für einen selbst gewesen ist </a:t>
            </a:r>
            <a:r>
              <a:rPr lang="mr-IN" dirty="0" smtClean="0"/>
              <a:t>–</a:t>
            </a:r>
            <a:r>
              <a:rPr lang="de-DE" dirty="0" smtClean="0"/>
              <a:t> 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Fail</a:t>
            </a:r>
            <a:r>
              <a:rPr lang="de-DE" dirty="0" smtClean="0"/>
              <a:t> bedeutet schlicht, dass man ganz falsch lag</a:t>
            </a:r>
          </a:p>
          <a:p>
            <a:r>
              <a:rPr lang="de-DE" dirty="0" smtClean="0">
                <a:solidFill>
                  <a:srgbClr val="FFC000"/>
                </a:solidFill>
              </a:rPr>
              <a:t>Hard</a:t>
            </a:r>
            <a:r>
              <a:rPr lang="de-DE" dirty="0" smtClean="0"/>
              <a:t> stuft sie als schwer ein</a:t>
            </a:r>
          </a:p>
          <a:p>
            <a:r>
              <a:rPr lang="de-DE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Good</a:t>
            </a:r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smtClean="0"/>
              <a:t>als in Ordnung</a:t>
            </a:r>
          </a:p>
          <a:p>
            <a:r>
              <a:rPr lang="de-DE" dirty="0" smtClean="0">
                <a:solidFill>
                  <a:srgbClr val="92D050"/>
                </a:solidFill>
              </a:rPr>
              <a:t>Easy</a:t>
            </a:r>
            <a:r>
              <a:rPr lang="de-DE" dirty="0" smtClean="0"/>
              <a:t> als leicht.</a:t>
            </a: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415" y="0"/>
            <a:ext cx="3857625" cy="6858000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>
            <a:off x="5237018" y="3311236"/>
            <a:ext cx="3394364" cy="2798619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23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Die Review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2" y="591288"/>
            <a:ext cx="6520152" cy="3615267"/>
          </a:xfrm>
        </p:spPr>
        <p:txBody>
          <a:bodyPr>
            <a:normAutofit/>
          </a:bodyPr>
          <a:lstStyle/>
          <a:p>
            <a:r>
              <a:rPr lang="de-DE" dirty="0" smtClean="0"/>
              <a:t>Weiter geht es danach automatisch, natürlich mit einer weiteren Karteikarte.</a:t>
            </a:r>
            <a:endParaRPr lang="de-DE" dirty="0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5237018" y="3311236"/>
            <a:ext cx="3394364" cy="2798619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345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0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2" y="699654"/>
            <a:ext cx="7032770" cy="3615267"/>
          </a:xfrm>
        </p:spPr>
        <p:txBody>
          <a:bodyPr/>
          <a:lstStyle/>
          <a:p>
            <a:r>
              <a:rPr lang="de-DE" dirty="0" smtClean="0"/>
              <a:t>Das waren die wichtigsten Punkte zur Handhabung von </a:t>
            </a:r>
            <a:r>
              <a:rPr lang="de-DE" dirty="0" err="1" smtClean="0"/>
              <a:t>AnkiApp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673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2" y="178568"/>
            <a:ext cx="8534400" cy="1507067"/>
          </a:xfrm>
        </p:spPr>
        <p:txBody>
          <a:bodyPr/>
          <a:lstStyle/>
          <a:p>
            <a:r>
              <a:rPr lang="de-DE" dirty="0" smtClean="0"/>
              <a:t>Datenimport in </a:t>
            </a:r>
            <a:r>
              <a:rPr lang="de-DE" dirty="0" err="1" smtClean="0"/>
              <a:t>AnkiApp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2" y="1309254"/>
            <a:ext cx="3236624" cy="4274128"/>
          </a:xfrm>
        </p:spPr>
        <p:txBody>
          <a:bodyPr/>
          <a:lstStyle/>
          <a:p>
            <a:r>
              <a:rPr lang="de-DE" dirty="0" smtClean="0"/>
              <a:t>Unter </a:t>
            </a:r>
            <a:r>
              <a:rPr lang="de-DE" dirty="0" smtClean="0">
                <a:hlinkClick r:id="rId2"/>
              </a:rPr>
              <a:t>www.ankiapp.com</a:t>
            </a:r>
            <a:r>
              <a:rPr lang="de-DE" dirty="0" smtClean="0"/>
              <a:t> </a:t>
            </a:r>
            <a:r>
              <a:rPr lang="de-DE" dirty="0" smtClean="0"/>
              <a:t>muss zunächst ein Konto erstellt werden !</a:t>
            </a:r>
          </a:p>
          <a:p>
            <a:r>
              <a:rPr lang="de-DE" dirty="0" smtClean="0"/>
              <a:t>Hierzu zunächst auf Login klicken</a:t>
            </a:r>
            <a:r>
              <a:rPr lang="mr-IN" dirty="0" smtClean="0"/>
              <a:t>…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322" y="1323719"/>
            <a:ext cx="7816678" cy="4731488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 flipV="1">
            <a:off x="3228109" y="2008909"/>
            <a:ext cx="7536873" cy="228600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14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2" y="178568"/>
            <a:ext cx="8534400" cy="1507067"/>
          </a:xfrm>
        </p:spPr>
        <p:txBody>
          <a:bodyPr/>
          <a:lstStyle/>
          <a:p>
            <a:r>
              <a:rPr lang="de-DE" dirty="0" smtClean="0"/>
              <a:t>Datenimport in </a:t>
            </a:r>
            <a:r>
              <a:rPr lang="de-DE" dirty="0" err="1" smtClean="0"/>
              <a:t>AnkiApp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2" y="1309254"/>
            <a:ext cx="3236624" cy="4274128"/>
          </a:xfrm>
        </p:spPr>
        <p:txBody>
          <a:bodyPr/>
          <a:lstStyle/>
          <a:p>
            <a:r>
              <a:rPr lang="mr-IN" dirty="0" smtClean="0"/>
              <a:t>…</a:t>
            </a:r>
            <a:r>
              <a:rPr lang="de-DE" dirty="0" smtClean="0"/>
              <a:t> m</a:t>
            </a:r>
            <a:r>
              <a:rPr lang="de-DE" dirty="0" smtClean="0"/>
              <a:t>an gelangt zu folgender Internetseite, wo man auf „</a:t>
            </a:r>
            <a:r>
              <a:rPr lang="de-DE" dirty="0" err="1" smtClean="0"/>
              <a:t>Sign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“ </a:t>
            </a:r>
            <a:r>
              <a:rPr lang="de-DE" dirty="0" smtClean="0"/>
              <a:t>geht</a:t>
            </a:r>
            <a:r>
              <a:rPr lang="mr-IN" dirty="0" smtClean="0"/>
              <a:t>…</a:t>
            </a: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62" y="1438809"/>
            <a:ext cx="7273638" cy="4402782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 flipV="1">
            <a:off x="3228109" y="4125433"/>
            <a:ext cx="5129082" cy="169476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37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2" y="178568"/>
            <a:ext cx="8534400" cy="1507067"/>
          </a:xfrm>
        </p:spPr>
        <p:txBody>
          <a:bodyPr/>
          <a:lstStyle/>
          <a:p>
            <a:r>
              <a:rPr lang="de-DE" dirty="0" smtClean="0"/>
              <a:t>Datenimport in </a:t>
            </a:r>
            <a:r>
              <a:rPr lang="de-DE" dirty="0" err="1" smtClean="0"/>
              <a:t>AnkiApp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2" y="1309254"/>
            <a:ext cx="3236624" cy="4274128"/>
          </a:xfrm>
        </p:spPr>
        <p:txBody>
          <a:bodyPr/>
          <a:lstStyle/>
          <a:p>
            <a:r>
              <a:rPr lang="mr-IN" dirty="0" smtClean="0"/>
              <a:t>…</a:t>
            </a:r>
            <a:r>
              <a:rPr lang="de-DE" dirty="0" smtClean="0"/>
              <a:t> und dann seine Kontodaten eingibt.</a:t>
            </a:r>
          </a:p>
          <a:p>
            <a:r>
              <a:rPr lang="de-DE" dirty="0" smtClean="0"/>
              <a:t>Mit diesen Kontodaten kann man dann in einem weiteren Schritt</a:t>
            </a:r>
            <a:r>
              <a:rPr lang="mr-IN" dirty="0" smtClean="0"/>
              <a:t>…</a:t>
            </a:r>
            <a:endParaRPr lang="de-DE" dirty="0"/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3228109" y="2008909"/>
            <a:ext cx="7536873" cy="228600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12" y="1377700"/>
            <a:ext cx="7273638" cy="440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3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2" y="178568"/>
            <a:ext cx="8534400" cy="1507067"/>
          </a:xfrm>
        </p:spPr>
        <p:txBody>
          <a:bodyPr/>
          <a:lstStyle/>
          <a:p>
            <a:r>
              <a:rPr lang="de-DE" dirty="0" smtClean="0"/>
              <a:t>Datenimport in </a:t>
            </a:r>
            <a:r>
              <a:rPr lang="de-DE" dirty="0" err="1" smtClean="0"/>
              <a:t>AnkiApp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2" y="1309254"/>
            <a:ext cx="3236624" cy="4274128"/>
          </a:xfrm>
        </p:spPr>
        <p:txBody>
          <a:bodyPr/>
          <a:lstStyle/>
          <a:p>
            <a:r>
              <a:rPr lang="mr-IN" dirty="0" smtClean="0"/>
              <a:t>…</a:t>
            </a:r>
            <a:r>
              <a:rPr lang="de-DE" dirty="0" smtClean="0"/>
              <a:t> auf die Internetseite </a:t>
            </a:r>
            <a:r>
              <a:rPr lang="de-DE" dirty="0" smtClean="0">
                <a:hlinkClick r:id="rId2"/>
              </a:rPr>
              <a:t>http://nexus.ankiapp.com</a:t>
            </a:r>
            <a:r>
              <a:rPr lang="de-DE" dirty="0" smtClean="0"/>
              <a:t> wechseln, um den eigentlichen Import zu beginnen.</a:t>
            </a:r>
          </a:p>
          <a:p>
            <a:r>
              <a:rPr lang="de-DE" dirty="0" smtClean="0"/>
              <a:t>Hier gibt man die eben angegebenen Daten ein, um sich für den Import einzuloggen</a:t>
            </a:r>
            <a:r>
              <a:rPr lang="mr-IN" dirty="0" smtClean="0"/>
              <a:t>…</a:t>
            </a: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932" y="2211572"/>
            <a:ext cx="7069068" cy="4278954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>
            <a:off x="3228109" y="4294909"/>
            <a:ext cx="4491128" cy="14950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72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Startbildschirm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2" y="685800"/>
            <a:ext cx="6520152" cy="3615267"/>
          </a:xfrm>
        </p:spPr>
        <p:txBody>
          <a:bodyPr>
            <a:normAutofit/>
          </a:bodyPr>
          <a:lstStyle/>
          <a:p>
            <a:r>
              <a:rPr lang="de-DE" dirty="0" smtClean="0"/>
              <a:t>Der Startbildschirm zeigt uns zunächst das Dashboard im oberen Bereich an. Die Stapel zum Lernen befinden sich am unter „</a:t>
            </a:r>
            <a:r>
              <a:rPr lang="de-DE" dirty="0" err="1" smtClean="0"/>
              <a:t>History</a:t>
            </a:r>
            <a:r>
              <a:rPr lang="de-DE" dirty="0" smtClean="0"/>
              <a:t>“ und können jeweils, leider nur separat, mit einem Tippen auf das Wiedergabe/Play-Zeichen gelernt werden. </a:t>
            </a:r>
            <a:endParaRPr lang="de-DE" dirty="0"/>
          </a:p>
          <a:p>
            <a:r>
              <a:rPr lang="de-DE" dirty="0" smtClean="0"/>
              <a:t>Leider gibt es das Programm </a:t>
            </a:r>
            <a:r>
              <a:rPr lang="de-DE" dirty="0" err="1" smtClean="0"/>
              <a:t>AnkiApp</a:t>
            </a:r>
            <a:r>
              <a:rPr lang="de-DE" dirty="0" smtClean="0"/>
              <a:t> </a:t>
            </a:r>
            <a:r>
              <a:rPr lang="de-DE" dirty="0" smtClean="0"/>
              <a:t>auch nur auf Englisch, weswegen kurz vom oberen Bildschirmrand durchgegangen wird, um die Einträge zu beschreiben.</a:t>
            </a: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385" y="685800"/>
            <a:ext cx="3008350" cy="534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7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2" y="178568"/>
            <a:ext cx="8534400" cy="1507067"/>
          </a:xfrm>
        </p:spPr>
        <p:txBody>
          <a:bodyPr/>
          <a:lstStyle/>
          <a:p>
            <a:r>
              <a:rPr lang="de-DE" dirty="0" smtClean="0"/>
              <a:t>Datenimport in </a:t>
            </a:r>
            <a:r>
              <a:rPr lang="de-DE" dirty="0" err="1" smtClean="0"/>
              <a:t>AnkiApp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2" y="1309254"/>
            <a:ext cx="3236624" cy="4274128"/>
          </a:xfrm>
        </p:spPr>
        <p:txBody>
          <a:bodyPr/>
          <a:lstStyle/>
          <a:p>
            <a:r>
              <a:rPr lang="mr-IN" dirty="0" smtClean="0"/>
              <a:t>…</a:t>
            </a:r>
            <a:r>
              <a:rPr lang="de-DE" dirty="0" smtClean="0"/>
              <a:t> und der einen dann folgenderweise begrüßt</a:t>
            </a:r>
            <a:r>
              <a:rPr lang="mr-IN" dirty="0" smtClean="0"/>
              <a:t>…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Mit einem Klick auf „Import“ kann man dann beginnen</a:t>
            </a:r>
            <a:r>
              <a:rPr lang="mr-IN" dirty="0" smtClean="0"/>
              <a:t>…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980" y="1685635"/>
            <a:ext cx="7937944" cy="4804891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 flipV="1">
            <a:off x="3228109" y="3449782"/>
            <a:ext cx="5597236" cy="845128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28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2" y="178568"/>
            <a:ext cx="8534400" cy="1507067"/>
          </a:xfrm>
        </p:spPr>
        <p:txBody>
          <a:bodyPr/>
          <a:lstStyle/>
          <a:p>
            <a:r>
              <a:rPr lang="de-DE" dirty="0" smtClean="0"/>
              <a:t>Datenimport in </a:t>
            </a:r>
            <a:r>
              <a:rPr lang="de-DE" dirty="0" err="1" smtClean="0"/>
              <a:t>AnkiApp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2" y="1309254"/>
            <a:ext cx="3236624" cy="4274128"/>
          </a:xfrm>
        </p:spPr>
        <p:txBody>
          <a:bodyPr/>
          <a:lstStyle/>
          <a:p>
            <a:r>
              <a:rPr lang="mr-IN" dirty="0" smtClean="0"/>
              <a:t>…</a:t>
            </a:r>
            <a:r>
              <a:rPr lang="de-DE" dirty="0" smtClean="0"/>
              <a:t> eine APKG Datei zu importieren</a:t>
            </a:r>
            <a:r>
              <a:rPr lang="mr-IN" dirty="0" smtClean="0"/>
              <a:t>…</a:t>
            </a: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60" y="1244927"/>
            <a:ext cx="7895440" cy="4779163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 flipV="1">
            <a:off x="3228109" y="2339163"/>
            <a:ext cx="3300282" cy="1955747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5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2" y="178568"/>
            <a:ext cx="8534400" cy="1507067"/>
          </a:xfrm>
        </p:spPr>
        <p:txBody>
          <a:bodyPr/>
          <a:lstStyle/>
          <a:p>
            <a:r>
              <a:rPr lang="de-DE" dirty="0" smtClean="0"/>
              <a:t>Datenimport in </a:t>
            </a:r>
            <a:r>
              <a:rPr lang="de-DE" dirty="0" err="1" smtClean="0"/>
              <a:t>AnkiApp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2" y="1309254"/>
            <a:ext cx="3236624" cy="4274128"/>
          </a:xfrm>
        </p:spPr>
        <p:txBody>
          <a:bodyPr/>
          <a:lstStyle/>
          <a:p>
            <a:r>
              <a:rPr lang="mr-IN" dirty="0" smtClean="0"/>
              <a:t>…</a:t>
            </a:r>
            <a:r>
              <a:rPr lang="de-DE" dirty="0" smtClean="0"/>
              <a:t> die man hier auswählen kann</a:t>
            </a:r>
            <a:r>
              <a:rPr lang="de-DE" dirty="0"/>
              <a:t> </a:t>
            </a:r>
            <a:r>
              <a:rPr lang="de-DE" dirty="0" smtClean="0"/>
              <a:t>..</a:t>
            </a:r>
            <a:r>
              <a:rPr lang="de-DE" dirty="0" smtClean="0"/>
              <a:t>.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056" y="1309254"/>
            <a:ext cx="7937944" cy="4804891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 flipV="1">
            <a:off x="3228109" y="3446318"/>
            <a:ext cx="4170218" cy="848593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89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2" y="178568"/>
            <a:ext cx="8534400" cy="1507067"/>
          </a:xfrm>
        </p:spPr>
        <p:txBody>
          <a:bodyPr/>
          <a:lstStyle/>
          <a:p>
            <a:r>
              <a:rPr lang="de-DE" dirty="0" smtClean="0"/>
              <a:t>Datenimport in </a:t>
            </a:r>
            <a:r>
              <a:rPr lang="de-DE" dirty="0" err="1" smtClean="0"/>
              <a:t>AnkiApp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2" y="1309254"/>
            <a:ext cx="3236624" cy="4274128"/>
          </a:xfrm>
        </p:spPr>
        <p:txBody>
          <a:bodyPr/>
          <a:lstStyle/>
          <a:p>
            <a:r>
              <a:rPr lang="mr-IN" dirty="0" smtClean="0"/>
              <a:t>…</a:t>
            </a:r>
            <a:r>
              <a:rPr lang="de-DE" dirty="0" smtClean="0"/>
              <a:t> und dann in einem Auswahlfenster markieren kann.</a:t>
            </a: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12" y="1626136"/>
            <a:ext cx="6613988" cy="3957246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 flipV="1">
            <a:off x="3228109" y="3210212"/>
            <a:ext cx="3144982" cy="108470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86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2" y="178568"/>
            <a:ext cx="8534400" cy="1507067"/>
          </a:xfrm>
        </p:spPr>
        <p:txBody>
          <a:bodyPr/>
          <a:lstStyle/>
          <a:p>
            <a:r>
              <a:rPr lang="de-DE" dirty="0" smtClean="0"/>
              <a:t>Datenimport in </a:t>
            </a:r>
            <a:r>
              <a:rPr lang="de-DE" dirty="0" err="1" smtClean="0"/>
              <a:t>AnkiApp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2" y="1309254"/>
            <a:ext cx="3236624" cy="4274128"/>
          </a:xfrm>
        </p:spPr>
        <p:txBody>
          <a:bodyPr>
            <a:normAutofit fontScale="85000" lnSpcReduction="10000"/>
          </a:bodyPr>
          <a:lstStyle/>
          <a:p>
            <a:r>
              <a:rPr lang="de-DE" dirty="0" smtClean="0"/>
              <a:t>Hat man diese Datei dann bestätigt, erscheint sie an dieser Stelle</a:t>
            </a:r>
            <a:r>
              <a:rPr lang="mr-IN" dirty="0" smtClean="0"/>
              <a:t>…</a:t>
            </a:r>
            <a:endParaRPr lang="de-DE" dirty="0" smtClean="0"/>
          </a:p>
          <a:p>
            <a:r>
              <a:rPr lang="mr-IN" dirty="0" smtClean="0"/>
              <a:t>…</a:t>
            </a:r>
            <a:r>
              <a:rPr lang="de-DE" dirty="0" smtClean="0"/>
              <a:t> und man kann den Import beginnen mit einem Klick auf „Begin </a:t>
            </a:r>
            <a:r>
              <a:rPr lang="de-DE" dirty="0" err="1" smtClean="0"/>
              <a:t>import</a:t>
            </a:r>
            <a:r>
              <a:rPr lang="de-DE" dirty="0" smtClean="0"/>
              <a:t>“ </a:t>
            </a:r>
            <a:r>
              <a:rPr lang="mr-IN" dirty="0" smtClean="0"/>
              <a:t>–</a:t>
            </a:r>
            <a:r>
              <a:rPr lang="de-DE" dirty="0" smtClean="0"/>
              <a:t> Der Vorgang kann eine Weile dauern, man wird über eine Email benachrichtigt, wenn er beendet ist.</a:t>
            </a:r>
          </a:p>
          <a:p>
            <a:r>
              <a:rPr lang="de-DE" dirty="0" smtClean="0"/>
              <a:t>Nicht vergessen: Ein Ausloggen sollte erst kurze Zeit später erfolgen!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159" y="1227570"/>
            <a:ext cx="7895440" cy="4779163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 flipV="1">
            <a:off x="3228109" y="3446318"/>
            <a:ext cx="4831370" cy="848594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V="1">
            <a:off x="3380509" y="3870615"/>
            <a:ext cx="4487584" cy="576697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V="1">
            <a:off x="2545357" y="1886897"/>
            <a:ext cx="9003515" cy="3538702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0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Startbildschirm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2" y="-255379"/>
            <a:ext cx="6520152" cy="3615267"/>
          </a:xfrm>
        </p:spPr>
        <p:txBody>
          <a:bodyPr>
            <a:normAutofit/>
          </a:bodyPr>
          <a:lstStyle/>
          <a:p>
            <a:r>
              <a:rPr lang="de-DE" dirty="0" smtClean="0"/>
              <a:t>„Reviews Today“ zeigt die heutigen </a:t>
            </a:r>
            <a:r>
              <a:rPr lang="de-DE" dirty="0" err="1" smtClean="0"/>
              <a:t>Sichtungen</a:t>
            </a:r>
            <a:r>
              <a:rPr lang="de-DE" dirty="0" smtClean="0"/>
              <a:t> von Karteikarten.</a:t>
            </a:r>
          </a:p>
          <a:p>
            <a:r>
              <a:rPr lang="de-DE" dirty="0" smtClean="0"/>
              <a:t>„Reviews per Day (Average)“ zeigt den Durchschnitt der </a:t>
            </a:r>
            <a:r>
              <a:rPr lang="de-DE" dirty="0" err="1" smtClean="0"/>
              <a:t>Sichtungen</a:t>
            </a:r>
            <a:r>
              <a:rPr lang="de-DE" dirty="0" smtClean="0"/>
              <a:t> von Karteikarten pro Tag an</a:t>
            </a:r>
          </a:p>
          <a:p>
            <a:r>
              <a:rPr lang="de-DE" dirty="0" smtClean="0"/>
              <a:t>„Total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Reviews“ zeigt die </a:t>
            </a:r>
            <a:r>
              <a:rPr lang="de-DE" dirty="0" err="1" smtClean="0"/>
              <a:t>insgesamte</a:t>
            </a:r>
            <a:r>
              <a:rPr lang="de-DE" dirty="0" smtClean="0"/>
              <a:t> Zahl der </a:t>
            </a:r>
            <a:r>
              <a:rPr lang="de-DE" dirty="0" err="1" smtClean="0"/>
              <a:t>Sichtungen</a:t>
            </a:r>
            <a:r>
              <a:rPr lang="de-DE" dirty="0" smtClean="0"/>
              <a:t> von Karteikarten an.</a:t>
            </a: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385" y="685800"/>
            <a:ext cx="3008350" cy="534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9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Startbildschirm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2" y="-255379"/>
            <a:ext cx="6520152" cy="3615267"/>
          </a:xfrm>
        </p:spPr>
        <p:txBody>
          <a:bodyPr>
            <a:normAutofit/>
          </a:bodyPr>
          <a:lstStyle/>
          <a:p>
            <a:r>
              <a:rPr lang="de-DE" dirty="0" smtClean="0"/>
              <a:t>Im mittleren Teil des Startbildschirms seht ihr eine über die aktuelle Woche dargestellte Zahl von gelernten Karten </a:t>
            </a:r>
            <a:r>
              <a:rPr lang="mr-IN" dirty="0" smtClean="0"/>
              <a:t>–</a:t>
            </a:r>
            <a:r>
              <a:rPr lang="de-DE" dirty="0" smtClean="0"/>
              <a:t> hier sechs an einem Freitag.</a:t>
            </a: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385" y="685800"/>
            <a:ext cx="3008350" cy="534817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011382" y="37407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6982691" y="2150998"/>
            <a:ext cx="3463637" cy="1399309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40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8903" y="237146"/>
            <a:ext cx="8534400" cy="1507067"/>
          </a:xfrm>
        </p:spPr>
        <p:txBody>
          <a:bodyPr/>
          <a:lstStyle/>
          <a:p>
            <a:r>
              <a:rPr lang="de-DE" dirty="0" smtClean="0"/>
              <a:t>Der Startbildschirm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2539" y="1254766"/>
            <a:ext cx="6520152" cy="3615267"/>
          </a:xfrm>
        </p:spPr>
        <p:txBody>
          <a:bodyPr>
            <a:normAutofit/>
          </a:bodyPr>
          <a:lstStyle/>
          <a:p>
            <a:r>
              <a:rPr lang="de-DE" dirty="0" smtClean="0"/>
              <a:t>Im unteren Teil unter „</a:t>
            </a:r>
            <a:r>
              <a:rPr lang="de-DE" dirty="0" err="1" smtClean="0"/>
              <a:t>History</a:t>
            </a:r>
            <a:r>
              <a:rPr lang="de-DE" dirty="0" smtClean="0"/>
              <a:t>“ kann man durch die unterschiedlichen Stapel oder Lektionen scrollen und mit einem Klick/Tipp auf das orangene Wiedergabezeichen mit dem Lernen beginnen. Es werden hier nur die jeweils letzten Stapel angezeigt.</a:t>
            </a: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385" y="685800"/>
            <a:ext cx="3008350" cy="534817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011382" y="37407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6331527" y="3740727"/>
            <a:ext cx="4488873" cy="789709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77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8903" y="237146"/>
            <a:ext cx="8534400" cy="1507067"/>
          </a:xfrm>
        </p:spPr>
        <p:txBody>
          <a:bodyPr/>
          <a:lstStyle/>
          <a:p>
            <a:r>
              <a:rPr lang="de-DE" dirty="0" smtClean="0"/>
              <a:t>Der Startbildschirm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2539" y="1254766"/>
            <a:ext cx="6520152" cy="3615267"/>
          </a:xfrm>
        </p:spPr>
        <p:txBody>
          <a:bodyPr>
            <a:normAutofit/>
          </a:bodyPr>
          <a:lstStyle/>
          <a:p>
            <a:r>
              <a:rPr lang="de-DE" dirty="0" smtClean="0"/>
              <a:t>Ein Klick/Tipp auf das Buchsymbol</a:t>
            </a:r>
            <a:r>
              <a:rPr lang="mr-IN" dirty="0" smtClean="0"/>
              <a:t>…</a:t>
            </a:r>
            <a:r>
              <a:rPr lang="de-DE" dirty="0" smtClean="0"/>
              <a:t>.</a:t>
            </a: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385" y="685800"/>
            <a:ext cx="3008350" cy="534817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011382" y="37407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4738254" y="4619930"/>
            <a:ext cx="4488873" cy="789709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14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8903" y="237146"/>
            <a:ext cx="8534400" cy="1507067"/>
          </a:xfrm>
        </p:spPr>
        <p:txBody>
          <a:bodyPr/>
          <a:lstStyle/>
          <a:p>
            <a:r>
              <a:rPr lang="de-DE" dirty="0" smtClean="0"/>
              <a:t>Der Bildschirm „</a:t>
            </a:r>
            <a:r>
              <a:rPr lang="de-DE" dirty="0" err="1" smtClean="0"/>
              <a:t>My</a:t>
            </a:r>
            <a:r>
              <a:rPr lang="de-DE" dirty="0" smtClean="0"/>
              <a:t> Decks“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2539" y="1254766"/>
            <a:ext cx="6520152" cy="361526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r-IN" dirty="0" smtClean="0"/>
              <a:t>…</a:t>
            </a:r>
            <a:r>
              <a:rPr lang="de-DE" dirty="0" smtClean="0"/>
              <a:t> führt zum „</a:t>
            </a:r>
            <a:r>
              <a:rPr lang="de-DE" dirty="0" err="1" smtClean="0"/>
              <a:t>My</a:t>
            </a:r>
            <a:r>
              <a:rPr lang="de-DE" dirty="0" smtClean="0"/>
              <a:t> Decks“ Teil weiter.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011382" y="37407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415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8903" y="237146"/>
            <a:ext cx="8534400" cy="1507067"/>
          </a:xfrm>
        </p:spPr>
        <p:txBody>
          <a:bodyPr/>
          <a:lstStyle/>
          <a:p>
            <a:r>
              <a:rPr lang="de-DE" dirty="0" smtClean="0"/>
              <a:t>Der Bildschirm „</a:t>
            </a:r>
            <a:r>
              <a:rPr lang="de-DE" dirty="0" err="1" smtClean="0"/>
              <a:t>My</a:t>
            </a:r>
            <a:r>
              <a:rPr lang="de-DE" dirty="0" smtClean="0"/>
              <a:t> Decks“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2539" y="1254766"/>
            <a:ext cx="6520152" cy="361526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Klickt man hier auf Cloud</a:t>
            </a:r>
            <a:r>
              <a:rPr lang="mr-IN" dirty="0" smtClean="0"/>
              <a:t>…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011382" y="37407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415" y="0"/>
            <a:ext cx="3857625" cy="6858000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 flipV="1">
            <a:off x="4170218" y="1524001"/>
            <a:ext cx="5306291" cy="1538398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73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8903" y="237146"/>
            <a:ext cx="8534400" cy="1507067"/>
          </a:xfrm>
        </p:spPr>
        <p:txBody>
          <a:bodyPr/>
          <a:lstStyle/>
          <a:p>
            <a:r>
              <a:rPr lang="de-DE" dirty="0" smtClean="0"/>
              <a:t>Der Bildschirm „</a:t>
            </a:r>
            <a:r>
              <a:rPr lang="de-DE" dirty="0" err="1" smtClean="0"/>
              <a:t>My</a:t>
            </a:r>
            <a:r>
              <a:rPr lang="de-DE" dirty="0" smtClean="0"/>
              <a:t> Decks“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2539" y="1254766"/>
            <a:ext cx="6520152" cy="3615267"/>
          </a:xfrm>
        </p:spPr>
        <p:txBody>
          <a:bodyPr>
            <a:normAutofit/>
          </a:bodyPr>
          <a:lstStyle/>
          <a:p>
            <a:pPr mar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mr-IN" dirty="0" smtClean="0"/>
              <a:t>…</a:t>
            </a:r>
            <a:r>
              <a:rPr lang="de-DE" dirty="0" smtClean="0"/>
              <a:t> kann </a:t>
            </a:r>
            <a:r>
              <a:rPr lang="de-DE" dirty="0"/>
              <a:t>man die einzelnen Lektionen aus dem Internet/der Cloud auf das eigene Smartphone übertragen. Leider muss man dies für jeden einzelnen Stapel separat durchführen</a:t>
            </a:r>
            <a:r>
              <a:rPr lang="de-DE" dirty="0" smtClean="0"/>
              <a:t>.</a:t>
            </a:r>
          </a:p>
          <a:p>
            <a:pPr mar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de-DE" dirty="0"/>
          </a:p>
          <a:p>
            <a:pPr mar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de-DE" dirty="0" smtClean="0"/>
              <a:t>Man sucht jeden Stapel, den man braucht, heraus und klickt auf die Wolke am rechten Rand</a:t>
            </a:r>
            <a:r>
              <a:rPr lang="mr-IN" dirty="0" smtClean="0"/>
              <a:t>…</a:t>
            </a:r>
            <a:endParaRPr lang="de-DE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011382" y="37407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6039293" y="3072369"/>
            <a:ext cx="2105247" cy="459538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54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0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gment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Segment</Template>
  <TotalTime>0</TotalTime>
  <Words>660</Words>
  <Application>Microsoft Macintosh PowerPoint</Application>
  <PresentationFormat>Breitbild</PresentationFormat>
  <Paragraphs>69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9" baseType="lpstr">
      <vt:lpstr>Calibri</vt:lpstr>
      <vt:lpstr>Century Gothic</vt:lpstr>
      <vt:lpstr>Mangal</vt:lpstr>
      <vt:lpstr>Wingdings 3</vt:lpstr>
      <vt:lpstr>Segment</vt:lpstr>
      <vt:lpstr>AnkiAPP</vt:lpstr>
      <vt:lpstr>Der Startbildschirm</vt:lpstr>
      <vt:lpstr>Der Startbildschirm</vt:lpstr>
      <vt:lpstr>Der Startbildschirm</vt:lpstr>
      <vt:lpstr>Der Startbildschirm</vt:lpstr>
      <vt:lpstr>Der Startbildschirm</vt:lpstr>
      <vt:lpstr>Der Bildschirm „My Decks“</vt:lpstr>
      <vt:lpstr>Der Bildschirm „My Decks“</vt:lpstr>
      <vt:lpstr>Der Bildschirm „My Decks“</vt:lpstr>
      <vt:lpstr>Der Bildschirm „My Decks“</vt:lpstr>
      <vt:lpstr>Der Startbildschirm</vt:lpstr>
      <vt:lpstr>Die Review</vt:lpstr>
      <vt:lpstr>Die Review</vt:lpstr>
      <vt:lpstr>Die Review</vt:lpstr>
      <vt:lpstr>ENDE</vt:lpstr>
      <vt:lpstr>Datenimport in AnkiApp</vt:lpstr>
      <vt:lpstr>Datenimport in AnkiApp</vt:lpstr>
      <vt:lpstr>Datenimport in AnkiApp</vt:lpstr>
      <vt:lpstr>Datenimport in AnkiApp</vt:lpstr>
      <vt:lpstr>Datenimport in AnkiApp</vt:lpstr>
      <vt:lpstr>Datenimport in AnkiApp</vt:lpstr>
      <vt:lpstr>Datenimport in AnkiApp</vt:lpstr>
      <vt:lpstr>Datenimport in AnkiApp</vt:lpstr>
      <vt:lpstr>Datenimport in AnkiApp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AnkiDroid</dc:title>
  <dc:creator>Stephan Tessarek</dc:creator>
  <cp:lastModifiedBy>Stephan Tessarek</cp:lastModifiedBy>
  <cp:revision>37</cp:revision>
  <dcterms:created xsi:type="dcterms:W3CDTF">2016-04-30T15:05:33Z</dcterms:created>
  <dcterms:modified xsi:type="dcterms:W3CDTF">2017-03-26T14:32:31Z</dcterms:modified>
</cp:coreProperties>
</file>